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06" r:id="rId6"/>
    <p:sldId id="307" r:id="rId7"/>
    <p:sldId id="308" r:id="rId8"/>
    <p:sldId id="309" r:id="rId9"/>
    <p:sldId id="31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br>
              <a:rPr lang="en-US" sz="4400" dirty="0"/>
            </a:br>
            <a:r>
              <a:rPr lang="en-US" sz="4400" dirty="0"/>
              <a:t>Bi-Weekly Progress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Junaid Hashim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0AF9-6F17-4B4F-B73F-52E61A553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Completed 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0AA84-531B-4201-A3B7-C03AEB16F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bootstrap 4</a:t>
            </a:r>
          </a:p>
          <a:p>
            <a:r>
              <a:rPr lang="en-US" dirty="0"/>
              <a:t>Intermediate bootstrap</a:t>
            </a:r>
          </a:p>
          <a:p>
            <a:r>
              <a:rPr lang="en-US" dirty="0"/>
              <a:t>Web Design School</a:t>
            </a:r>
          </a:p>
          <a:p>
            <a:r>
              <a:rPr lang="en-US" dirty="0"/>
              <a:t>Introduction to JavaScript ES6 (In progress)</a:t>
            </a:r>
          </a:p>
        </p:txBody>
      </p:sp>
    </p:spTree>
    <p:extLst>
      <p:ext uri="{BB962C8B-B14F-4D97-AF65-F5344CB8AC3E}">
        <p14:creationId xmlns:p14="http://schemas.microsoft.com/office/powerpoint/2010/main" val="266212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E4F7-86BE-4970-9CA2-5C4713D3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between CSS and Bootstrap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AE3B0-EB9F-416D-B556-321A34446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318880"/>
          </a:xfrm>
        </p:spPr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43FFC-6313-4A59-9F92-747A5B98B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2174033"/>
            <a:ext cx="4764764" cy="3571604"/>
          </a:xfrm>
        </p:spPr>
        <p:txBody>
          <a:bodyPr>
            <a:normAutofit/>
          </a:bodyPr>
          <a:lstStyle/>
          <a:p>
            <a:r>
              <a:rPr lang="en-US" sz="1600" dirty="0"/>
              <a:t>CSS represent the style and the appearance of content like font, color, margin, padding, etc.</a:t>
            </a:r>
          </a:p>
          <a:p>
            <a:r>
              <a:rPr lang="en-US" sz="1600" dirty="0"/>
              <a:t>CSS is more complex than Bootstrap because there is no pre-defined class and design.</a:t>
            </a:r>
          </a:p>
          <a:p>
            <a:r>
              <a:rPr lang="en-US" sz="1600" dirty="0"/>
              <a:t>In CSS, we have to write code from scratch.	</a:t>
            </a:r>
          </a:p>
          <a:p>
            <a:r>
              <a:rPr lang="en-US" sz="1600" dirty="0"/>
              <a:t>There is no grid system in CSS.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82137-673C-495D-9049-0CE1462DB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318881"/>
          </a:xfrm>
        </p:spPr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042159-5DB1-4466-ABD0-7CAC34B15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166" y="2174033"/>
            <a:ext cx="4764764" cy="3546297"/>
          </a:xfrm>
        </p:spPr>
        <p:txBody>
          <a:bodyPr>
            <a:normAutofit/>
          </a:bodyPr>
          <a:lstStyle/>
          <a:p>
            <a:r>
              <a:rPr lang="en-US" sz="1600" dirty="0"/>
              <a:t>Bootstrap is a free and open-source CSS Framework that is used for developing responsive website.</a:t>
            </a:r>
          </a:p>
          <a:p>
            <a:r>
              <a:rPr lang="en-US" sz="1600" dirty="0"/>
              <a:t>Bootstrap is easy to understand and it has much pre-design class.</a:t>
            </a:r>
          </a:p>
          <a:p>
            <a:r>
              <a:rPr lang="en-US" sz="1600" dirty="0"/>
              <a:t>In Bootstrap, we can add pre-defined class into the code without writing code.</a:t>
            </a:r>
          </a:p>
          <a:p>
            <a:r>
              <a:rPr lang="en-US" sz="1600" dirty="0"/>
              <a:t>Provides a grid system, which creates a page layout through a series of rows and columns that can place the content.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79291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6469-C81A-450E-860B-D5251A24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BDA8-0B54-466C-BB7C-3BAAFCA07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There are four major principles of web design.</a:t>
            </a:r>
          </a:p>
          <a:p>
            <a:pPr marL="494100" indent="-457200">
              <a:buAutoNum type="arabicParenR"/>
            </a:pPr>
            <a:r>
              <a:rPr lang="en-US" dirty="0"/>
              <a:t>Color Theory						2) Typography</a:t>
            </a:r>
          </a:p>
          <a:p>
            <a:pPr marL="36900" indent="0">
              <a:buNone/>
            </a:pPr>
            <a:r>
              <a:rPr lang="en-US" dirty="0"/>
              <a:t>3)   User Interface						4)User Experience 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0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052F-70E1-4FBB-9426-706F3DDA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ABFEB-29DC-4BBE-83BE-C321D791F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/>
          <a:lstStyle/>
          <a:p>
            <a:r>
              <a:rPr lang="en-US" dirty="0"/>
              <a:t>Color Theory</a:t>
            </a:r>
          </a:p>
          <a:p>
            <a:r>
              <a:rPr lang="en-US" sz="1600" dirty="0"/>
              <a:t>Color theory is the art and science to create color white pallets for our website.</a:t>
            </a:r>
          </a:p>
          <a:p>
            <a:r>
              <a:rPr lang="en-US" sz="1600" dirty="0"/>
              <a:t>Color should be consistent and should match with the actual message.</a:t>
            </a:r>
          </a:p>
          <a:p>
            <a:r>
              <a:rPr lang="en-US" sz="1600" dirty="0"/>
              <a:t>Red =&gt; Energetic, Love and intensity.</a:t>
            </a:r>
          </a:p>
          <a:p>
            <a:r>
              <a:rPr lang="en-US" sz="1600" dirty="0"/>
              <a:t>Yellow =&gt; Attention</a:t>
            </a:r>
          </a:p>
          <a:p>
            <a:r>
              <a:rPr lang="en-US" sz="1600" dirty="0"/>
              <a:t>Blue =&gt; Stability, Trust</a:t>
            </a:r>
          </a:p>
          <a:p>
            <a:r>
              <a:rPr lang="en-US" sz="1600" dirty="0"/>
              <a:t>Purple =&gt; Royal , Wealth</a:t>
            </a:r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F1EE94-3A18-444D-AF1C-EB8E54664C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Typography</a:t>
            </a:r>
          </a:p>
          <a:p>
            <a:r>
              <a:rPr lang="en-US" sz="1600" dirty="0"/>
              <a:t>As different colors shows different moods fonts also shows moods.</a:t>
            </a:r>
          </a:p>
          <a:p>
            <a:r>
              <a:rPr lang="en-US" sz="1600" dirty="0"/>
              <a:t>Serif font family =&gt; Traditional, Stable , Respectable</a:t>
            </a:r>
          </a:p>
          <a:p>
            <a:r>
              <a:rPr lang="en-US" sz="1600" dirty="0"/>
              <a:t>Using tens of fonts made your design unprofessional.</a:t>
            </a:r>
          </a:p>
          <a:p>
            <a:r>
              <a:rPr lang="en-US" sz="1600" dirty="0"/>
              <a:t>It is recommended to use not more than two fonts for your design.</a:t>
            </a:r>
          </a:p>
          <a:p>
            <a:r>
              <a:rPr lang="en-US" sz="1600" dirty="0"/>
              <a:t>When combining the fonts make sure they have similar mood and time era. </a:t>
            </a:r>
          </a:p>
        </p:txBody>
      </p:sp>
    </p:spTree>
    <p:extLst>
      <p:ext uri="{BB962C8B-B14F-4D97-AF65-F5344CB8AC3E}">
        <p14:creationId xmlns:p14="http://schemas.microsoft.com/office/powerpoint/2010/main" val="1958810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841F6-5643-41E6-86DF-DFD11BD2C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559E7-D1BE-4E5E-98E1-63805C4E03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500" dirty="0"/>
              <a:t>User interface design</a:t>
            </a:r>
          </a:p>
          <a:p>
            <a:r>
              <a:rPr lang="en-US" sz="1800" dirty="0"/>
              <a:t>Define hierarchy in design</a:t>
            </a:r>
          </a:p>
          <a:p>
            <a:r>
              <a:rPr lang="en-US" sz="1800" dirty="0"/>
              <a:t>Size </a:t>
            </a:r>
          </a:p>
          <a:p>
            <a:r>
              <a:rPr lang="en-US" sz="1800" dirty="0"/>
              <a:t>Layout</a:t>
            </a:r>
          </a:p>
          <a:p>
            <a:r>
              <a:rPr lang="en-US" sz="1800" dirty="0"/>
              <a:t>Alignment </a:t>
            </a:r>
          </a:p>
          <a:p>
            <a:r>
              <a:rPr lang="en-US" sz="1800" dirty="0"/>
              <a:t>White space </a:t>
            </a:r>
          </a:p>
          <a:p>
            <a:r>
              <a:rPr lang="en-US" sz="1800" dirty="0"/>
              <a:t>Audience</a:t>
            </a:r>
            <a:r>
              <a:rPr lang="en-US" sz="2000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7CC17-95E1-464B-993D-1D96E79AE6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User experience design</a:t>
            </a:r>
          </a:p>
          <a:p>
            <a:r>
              <a:rPr lang="en-US" sz="1800" dirty="0"/>
              <a:t>Simplicity </a:t>
            </a:r>
          </a:p>
          <a:p>
            <a:r>
              <a:rPr lang="en-US" sz="1800" dirty="0"/>
              <a:t>Consistency </a:t>
            </a:r>
          </a:p>
          <a:p>
            <a:r>
              <a:rPr lang="en-US" sz="1800" dirty="0"/>
              <a:t>Users feedback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834787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{E202101C-ADE4-4E9F-8D0B-4513EB5E6685}tf00934815_win32</Template>
  <TotalTime>341</TotalTime>
  <Words>326</Words>
  <Application>Microsoft Office PowerPoint</Application>
  <PresentationFormat>Widescreen</PresentationFormat>
  <Paragraphs>48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Goudy Old Style</vt:lpstr>
      <vt:lpstr>Wingdings 2</vt:lpstr>
      <vt:lpstr>SlateVTI</vt:lpstr>
      <vt:lpstr> Bi-Weekly Progress report</vt:lpstr>
      <vt:lpstr> Completed Sections</vt:lpstr>
      <vt:lpstr>Comparison between CSS and Bootstrap </vt:lpstr>
      <vt:lpstr>Web design principles</vt:lpstr>
      <vt:lpstr>Web design principles</vt:lpstr>
      <vt:lpstr>Web design principles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Bi-Weekly Progress report</dc:title>
  <dc:creator>Talal Haider Wallana</dc:creator>
  <cp:lastModifiedBy>Talal Haider Wallana</cp:lastModifiedBy>
  <cp:revision>2</cp:revision>
  <dcterms:created xsi:type="dcterms:W3CDTF">2022-04-06T06:50:26Z</dcterms:created>
  <dcterms:modified xsi:type="dcterms:W3CDTF">2022-04-06T12:31:40Z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